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918400" cy="43891200"/>
  <p:notesSz cx="6858000" cy="9144000"/>
  <p:defaultTextStyle>
    <a:defPPr>
      <a:defRPr lang="en-US"/>
    </a:defPPr>
    <a:lvl1pPr marL="0" algn="l" defTabSz="817786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1pPr>
    <a:lvl2pPr marL="817786" algn="l" defTabSz="817786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2pPr>
    <a:lvl3pPr marL="1635571" algn="l" defTabSz="817786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3pPr>
    <a:lvl4pPr marL="2453356" algn="l" defTabSz="817786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4pPr>
    <a:lvl5pPr marL="3271142" algn="l" defTabSz="817786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5pPr>
    <a:lvl6pPr marL="4088927" algn="l" defTabSz="817786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6pPr>
    <a:lvl7pPr marL="4906712" algn="l" defTabSz="817786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7pPr>
    <a:lvl8pPr marL="5724498" algn="l" defTabSz="817786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8pPr>
    <a:lvl9pPr marL="6542283" algn="l" defTabSz="817786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824" userDrawn="1">
          <p15:clr>
            <a:srgbClr val="A4A3A4"/>
          </p15:clr>
        </p15:guide>
        <p15:guide id="2" pos="5696" userDrawn="1">
          <p15:clr>
            <a:srgbClr val="A4A3A4"/>
          </p15:clr>
        </p15:guide>
        <p15:guide id="3" pos="150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4B"/>
    <a:srgbClr val="790000"/>
    <a:srgbClr val="860000"/>
    <a:srgbClr val="BC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15620"/>
    <p:restoredTop sz="95501" autoAdjust="0"/>
  </p:normalViewPr>
  <p:slideViewPr>
    <p:cSldViewPr snapToGrid="0" snapToObjects="1">
      <p:cViewPr>
        <p:scale>
          <a:sx n="40" d="100"/>
          <a:sy n="40" d="100"/>
        </p:scale>
        <p:origin x="-546" y="6"/>
      </p:cViewPr>
      <p:guideLst>
        <p:guide orient="horz" pos="13824"/>
        <p:guide pos="5696"/>
        <p:guide pos="15049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F86DBB-1803-9B4C-8A5C-BD52B3BF08F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35A83-E8AE-9545-B4D9-BA7DE6B072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4022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9186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91866" algn="l" defTabSz="39186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83732" algn="l" defTabSz="39186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75598" algn="l" defTabSz="39186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67464" algn="l" defTabSz="39186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59331" algn="l" defTabSz="39186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51197" algn="l" defTabSz="39186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43063" algn="l" defTabSz="39186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34929" algn="l" defTabSz="39186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2257883131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35A83-E8AE-9545-B4D9-BA7DE6B0724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4288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13634721"/>
            <a:ext cx="27980640" cy="94081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24871680"/>
            <a:ext cx="23042880" cy="11216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3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6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39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53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66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79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93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906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2C163-7281-4A40-BF5B-2AB317647DC2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67B-43B3-CF4A-B063-144922734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2C163-7281-4A40-BF5B-2AB317647DC2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67B-43B3-CF4A-B063-144922734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7" y="28204160"/>
            <a:ext cx="27980640" cy="8717280"/>
          </a:xfrm>
        </p:spPr>
        <p:txBody>
          <a:bodyPr anchor="t"/>
          <a:lstStyle>
            <a:lvl1pPr algn="l">
              <a:defRPr sz="532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7" y="18602968"/>
            <a:ext cx="27980640" cy="9601200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13325" indent="0">
              <a:buNone/>
              <a:defRPr sz="2475">
                <a:solidFill>
                  <a:schemeClr val="tx1">
                    <a:tint val="75000"/>
                  </a:schemeClr>
                </a:solidFill>
              </a:defRPr>
            </a:lvl2pPr>
            <a:lvl3pPr marL="122664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39971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4pPr>
            <a:lvl5pPr marL="2453296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5pPr>
            <a:lvl6pPr marL="3066618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6pPr>
            <a:lvl7pPr marL="3679942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7pPr>
            <a:lvl8pPr marL="4293267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8pPr>
            <a:lvl9pPr marL="4906589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2C163-7281-4A40-BF5B-2AB317647DC2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67B-43B3-CF4A-B063-144922734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5920" y="10241289"/>
            <a:ext cx="14538960" cy="28966160"/>
          </a:xfrm>
        </p:spPr>
        <p:txBody>
          <a:bodyPr/>
          <a:lstStyle>
            <a:lvl1pPr>
              <a:defRPr sz="3750"/>
            </a:lvl1pPr>
            <a:lvl2pPr>
              <a:defRPr sz="3225"/>
            </a:lvl2pPr>
            <a:lvl3pPr>
              <a:defRPr sz="2700"/>
            </a:lvl3pPr>
            <a:lvl4pPr>
              <a:defRPr sz="2475"/>
            </a:lvl4pPr>
            <a:lvl5pPr>
              <a:defRPr sz="2475"/>
            </a:lvl5pPr>
            <a:lvl6pPr>
              <a:defRPr sz="2475"/>
            </a:lvl6pPr>
            <a:lvl7pPr>
              <a:defRPr sz="2475"/>
            </a:lvl7pPr>
            <a:lvl8pPr>
              <a:defRPr sz="2475"/>
            </a:lvl8pPr>
            <a:lvl9pPr>
              <a:defRPr sz="24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33520" y="10241289"/>
            <a:ext cx="14538960" cy="28966160"/>
          </a:xfrm>
        </p:spPr>
        <p:txBody>
          <a:bodyPr/>
          <a:lstStyle>
            <a:lvl1pPr>
              <a:defRPr sz="3750"/>
            </a:lvl1pPr>
            <a:lvl2pPr>
              <a:defRPr sz="3225"/>
            </a:lvl2pPr>
            <a:lvl3pPr>
              <a:defRPr sz="2700"/>
            </a:lvl3pPr>
            <a:lvl4pPr>
              <a:defRPr sz="2475"/>
            </a:lvl4pPr>
            <a:lvl5pPr>
              <a:defRPr sz="2475"/>
            </a:lvl5pPr>
            <a:lvl6pPr>
              <a:defRPr sz="2475"/>
            </a:lvl6pPr>
            <a:lvl7pPr>
              <a:defRPr sz="2475"/>
            </a:lvl7pPr>
            <a:lvl8pPr>
              <a:defRPr sz="2475"/>
            </a:lvl8pPr>
            <a:lvl9pPr>
              <a:defRPr sz="24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2C163-7281-4A40-BF5B-2AB317647DC2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67B-43B3-CF4A-B063-144922734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2" y="9824721"/>
            <a:ext cx="14544677" cy="4094480"/>
          </a:xfrm>
        </p:spPr>
        <p:txBody>
          <a:bodyPr anchor="b"/>
          <a:lstStyle>
            <a:lvl1pPr marL="0" indent="0">
              <a:buNone/>
              <a:defRPr sz="3225" b="1"/>
            </a:lvl1pPr>
            <a:lvl2pPr marL="613325" indent="0">
              <a:buNone/>
              <a:defRPr sz="2700" b="1"/>
            </a:lvl2pPr>
            <a:lvl3pPr marL="1226648" indent="0">
              <a:buNone/>
              <a:defRPr sz="2475" b="1"/>
            </a:lvl3pPr>
            <a:lvl4pPr marL="1839971" indent="0">
              <a:buNone/>
              <a:defRPr sz="2100" b="1"/>
            </a:lvl4pPr>
            <a:lvl5pPr marL="2453296" indent="0">
              <a:buNone/>
              <a:defRPr sz="2100" b="1"/>
            </a:lvl5pPr>
            <a:lvl6pPr marL="3066618" indent="0">
              <a:buNone/>
              <a:defRPr sz="2100" b="1"/>
            </a:lvl6pPr>
            <a:lvl7pPr marL="3679942" indent="0">
              <a:buNone/>
              <a:defRPr sz="2100" b="1"/>
            </a:lvl7pPr>
            <a:lvl8pPr marL="4293267" indent="0">
              <a:buNone/>
              <a:defRPr sz="2100" b="1"/>
            </a:lvl8pPr>
            <a:lvl9pPr marL="4906589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2" y="13919201"/>
            <a:ext cx="14544677" cy="25288240"/>
          </a:xfrm>
        </p:spPr>
        <p:txBody>
          <a:bodyPr/>
          <a:lstStyle>
            <a:lvl1pPr>
              <a:defRPr sz="3225"/>
            </a:lvl1pPr>
            <a:lvl2pPr>
              <a:defRPr sz="2700"/>
            </a:lvl2pPr>
            <a:lvl3pPr>
              <a:defRPr sz="2475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092" y="9824721"/>
            <a:ext cx="14550390" cy="4094480"/>
          </a:xfrm>
        </p:spPr>
        <p:txBody>
          <a:bodyPr anchor="b"/>
          <a:lstStyle>
            <a:lvl1pPr marL="0" indent="0">
              <a:buNone/>
              <a:defRPr sz="3225" b="1"/>
            </a:lvl1pPr>
            <a:lvl2pPr marL="613325" indent="0">
              <a:buNone/>
              <a:defRPr sz="2700" b="1"/>
            </a:lvl2pPr>
            <a:lvl3pPr marL="1226648" indent="0">
              <a:buNone/>
              <a:defRPr sz="2475" b="1"/>
            </a:lvl3pPr>
            <a:lvl4pPr marL="1839971" indent="0">
              <a:buNone/>
              <a:defRPr sz="2100" b="1"/>
            </a:lvl4pPr>
            <a:lvl5pPr marL="2453296" indent="0">
              <a:buNone/>
              <a:defRPr sz="2100" b="1"/>
            </a:lvl5pPr>
            <a:lvl6pPr marL="3066618" indent="0">
              <a:buNone/>
              <a:defRPr sz="2100" b="1"/>
            </a:lvl6pPr>
            <a:lvl7pPr marL="3679942" indent="0">
              <a:buNone/>
              <a:defRPr sz="2100" b="1"/>
            </a:lvl7pPr>
            <a:lvl8pPr marL="4293267" indent="0">
              <a:buNone/>
              <a:defRPr sz="2100" b="1"/>
            </a:lvl8pPr>
            <a:lvl9pPr marL="4906589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092" y="13919201"/>
            <a:ext cx="14550390" cy="25288240"/>
          </a:xfrm>
        </p:spPr>
        <p:txBody>
          <a:bodyPr/>
          <a:lstStyle>
            <a:lvl1pPr>
              <a:defRPr sz="3225"/>
            </a:lvl1pPr>
            <a:lvl2pPr>
              <a:defRPr sz="2700"/>
            </a:lvl2pPr>
            <a:lvl3pPr>
              <a:defRPr sz="2475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2C163-7281-4A40-BF5B-2AB317647DC2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67B-43B3-CF4A-B063-144922734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2C163-7281-4A40-BF5B-2AB317647DC2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67B-43B3-CF4A-B063-144922734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2C163-7281-4A40-BF5B-2AB317647DC2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67B-43B3-CF4A-B063-144922734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5" y="1747520"/>
            <a:ext cx="10829927" cy="74371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180" y="1747528"/>
            <a:ext cx="18402300" cy="37459920"/>
          </a:xfrm>
        </p:spPr>
        <p:txBody>
          <a:bodyPr/>
          <a:lstStyle>
            <a:lvl1pPr>
              <a:defRPr sz="4275"/>
            </a:lvl1pPr>
            <a:lvl2pPr>
              <a:defRPr sz="3750"/>
            </a:lvl2pPr>
            <a:lvl3pPr>
              <a:defRPr sz="3225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5" y="9184648"/>
            <a:ext cx="10829927" cy="30022800"/>
          </a:xfrm>
        </p:spPr>
        <p:txBody>
          <a:bodyPr/>
          <a:lstStyle>
            <a:lvl1pPr marL="0" indent="0">
              <a:buNone/>
              <a:defRPr sz="1875"/>
            </a:lvl1pPr>
            <a:lvl2pPr marL="613325" indent="0">
              <a:buNone/>
              <a:defRPr sz="1575"/>
            </a:lvl2pPr>
            <a:lvl3pPr marL="1226648" indent="0">
              <a:buNone/>
              <a:defRPr sz="1350"/>
            </a:lvl3pPr>
            <a:lvl4pPr marL="1839971" indent="0">
              <a:buNone/>
              <a:defRPr sz="1200"/>
            </a:lvl4pPr>
            <a:lvl5pPr marL="2453296" indent="0">
              <a:buNone/>
              <a:defRPr sz="1200"/>
            </a:lvl5pPr>
            <a:lvl6pPr marL="3066618" indent="0">
              <a:buNone/>
              <a:defRPr sz="1200"/>
            </a:lvl6pPr>
            <a:lvl7pPr marL="3679942" indent="0">
              <a:buNone/>
              <a:defRPr sz="1200"/>
            </a:lvl7pPr>
            <a:lvl8pPr marL="4293267" indent="0">
              <a:buNone/>
              <a:defRPr sz="1200"/>
            </a:lvl8pPr>
            <a:lvl9pPr marL="490658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2C163-7281-4A40-BF5B-2AB317647DC2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67B-43B3-CF4A-B063-144922734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7" y="30723840"/>
            <a:ext cx="19751040" cy="36271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7" y="3921760"/>
            <a:ext cx="19751040" cy="26334720"/>
          </a:xfrm>
        </p:spPr>
        <p:txBody>
          <a:bodyPr/>
          <a:lstStyle>
            <a:lvl1pPr marL="0" indent="0">
              <a:buNone/>
              <a:defRPr sz="4275"/>
            </a:lvl1pPr>
            <a:lvl2pPr marL="613325" indent="0">
              <a:buNone/>
              <a:defRPr sz="3750"/>
            </a:lvl2pPr>
            <a:lvl3pPr marL="1226648" indent="0">
              <a:buNone/>
              <a:defRPr sz="3225"/>
            </a:lvl3pPr>
            <a:lvl4pPr marL="1839971" indent="0">
              <a:buNone/>
              <a:defRPr sz="2700"/>
            </a:lvl4pPr>
            <a:lvl5pPr marL="2453296" indent="0">
              <a:buNone/>
              <a:defRPr sz="2700"/>
            </a:lvl5pPr>
            <a:lvl6pPr marL="3066618" indent="0">
              <a:buNone/>
              <a:defRPr sz="2700"/>
            </a:lvl6pPr>
            <a:lvl7pPr marL="3679942" indent="0">
              <a:buNone/>
              <a:defRPr sz="2700"/>
            </a:lvl7pPr>
            <a:lvl8pPr marL="4293267" indent="0">
              <a:buNone/>
              <a:defRPr sz="2700"/>
            </a:lvl8pPr>
            <a:lvl9pPr marL="4906589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7" y="34350960"/>
            <a:ext cx="19751040" cy="5151120"/>
          </a:xfrm>
        </p:spPr>
        <p:txBody>
          <a:bodyPr/>
          <a:lstStyle>
            <a:lvl1pPr marL="0" indent="0">
              <a:buNone/>
              <a:defRPr sz="1875"/>
            </a:lvl1pPr>
            <a:lvl2pPr marL="613325" indent="0">
              <a:buNone/>
              <a:defRPr sz="1575"/>
            </a:lvl2pPr>
            <a:lvl3pPr marL="1226648" indent="0">
              <a:buNone/>
              <a:defRPr sz="1350"/>
            </a:lvl3pPr>
            <a:lvl4pPr marL="1839971" indent="0">
              <a:buNone/>
              <a:defRPr sz="1200"/>
            </a:lvl4pPr>
            <a:lvl5pPr marL="2453296" indent="0">
              <a:buNone/>
              <a:defRPr sz="1200"/>
            </a:lvl5pPr>
            <a:lvl6pPr marL="3066618" indent="0">
              <a:buNone/>
              <a:defRPr sz="1200"/>
            </a:lvl6pPr>
            <a:lvl7pPr marL="3679942" indent="0">
              <a:buNone/>
              <a:defRPr sz="1200"/>
            </a:lvl7pPr>
            <a:lvl8pPr marL="4293267" indent="0">
              <a:buNone/>
              <a:defRPr sz="1200"/>
            </a:lvl8pPr>
            <a:lvl9pPr marL="490658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2C163-7281-4A40-BF5B-2AB317647DC2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67B-43B3-CF4A-B063-144922734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2C163-7281-4A40-BF5B-2AB317647DC2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67B-43B3-CF4A-B063-144922734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5840" y="1757688"/>
            <a:ext cx="7406640" cy="37449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5920" y="1757688"/>
            <a:ext cx="21671280" cy="374497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2C163-7281-4A40-BF5B-2AB317647DC2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67B-43B3-CF4A-B063-144922734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0" y="1757680"/>
            <a:ext cx="29626560" cy="7315200"/>
          </a:xfrm>
          <a:prstGeom prst="rect">
            <a:avLst/>
          </a:prstGeom>
        </p:spPr>
        <p:txBody>
          <a:bodyPr vert="horz" lIns="163557" tIns="81778" rIns="163557" bIns="8177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10241289"/>
            <a:ext cx="29626560" cy="28966160"/>
          </a:xfrm>
          <a:prstGeom prst="rect">
            <a:avLst/>
          </a:prstGeom>
        </p:spPr>
        <p:txBody>
          <a:bodyPr vert="horz" lIns="163557" tIns="81778" rIns="163557" bIns="817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5920" y="40680641"/>
            <a:ext cx="7680960" cy="2336800"/>
          </a:xfrm>
          <a:prstGeom prst="rect">
            <a:avLst/>
          </a:prstGeom>
        </p:spPr>
        <p:txBody>
          <a:bodyPr vert="horz" lIns="163557" tIns="81778" rIns="163557" bIns="81778" rtlCol="0" anchor="ctr"/>
          <a:lstStyle>
            <a:lvl1pPr algn="l">
              <a:defRPr sz="15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2C163-7281-4A40-BF5B-2AB317647DC2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47120" y="40680641"/>
            <a:ext cx="10424160" cy="2336800"/>
          </a:xfrm>
          <a:prstGeom prst="rect">
            <a:avLst/>
          </a:prstGeom>
        </p:spPr>
        <p:txBody>
          <a:bodyPr vert="horz" lIns="163557" tIns="81778" rIns="163557" bIns="81778" rtlCol="0" anchor="ctr"/>
          <a:lstStyle>
            <a:lvl1pPr algn="ctr">
              <a:defRPr sz="15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591520" y="40680641"/>
            <a:ext cx="7680960" cy="2336800"/>
          </a:xfrm>
          <a:prstGeom prst="rect">
            <a:avLst/>
          </a:prstGeom>
        </p:spPr>
        <p:txBody>
          <a:bodyPr vert="horz" lIns="163557" tIns="81778" rIns="163557" bIns="81778" rtlCol="0" anchor="ctr"/>
          <a:lstStyle>
            <a:lvl1pPr algn="r">
              <a:defRPr sz="15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DD67B-43B3-CF4A-B063-144922734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13325" rtl="0" eaLnBrk="1" latinLnBrk="0" hangingPunct="1">
        <a:spcBef>
          <a:spcPct val="0"/>
        </a:spcBef>
        <a:buNone/>
        <a:defRPr sz="5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9992" indent="-459992" algn="l" defTabSz="613325" rtl="0" eaLnBrk="1" latinLnBrk="0" hangingPunct="1">
        <a:spcBef>
          <a:spcPct val="20000"/>
        </a:spcBef>
        <a:buFont typeface="Arial"/>
        <a:buChar char="•"/>
        <a:defRPr sz="4275" kern="1200">
          <a:solidFill>
            <a:schemeClr val="tx1"/>
          </a:solidFill>
          <a:latin typeface="+mn-lt"/>
          <a:ea typeface="+mn-ea"/>
          <a:cs typeface="+mn-cs"/>
        </a:defRPr>
      </a:lvl1pPr>
      <a:lvl2pPr marL="996651" indent="-383327" algn="l" defTabSz="613325" rtl="0" eaLnBrk="1" latinLnBrk="0" hangingPunct="1">
        <a:spcBef>
          <a:spcPct val="20000"/>
        </a:spcBef>
        <a:buFont typeface="Arial"/>
        <a:buChar char="–"/>
        <a:defRPr sz="3750" kern="1200">
          <a:solidFill>
            <a:schemeClr val="tx1"/>
          </a:solidFill>
          <a:latin typeface="+mn-lt"/>
          <a:ea typeface="+mn-ea"/>
          <a:cs typeface="+mn-cs"/>
        </a:defRPr>
      </a:lvl2pPr>
      <a:lvl3pPr marL="1533310" indent="-306662" algn="l" defTabSz="613325" rtl="0" eaLnBrk="1" latinLnBrk="0" hangingPunct="1">
        <a:spcBef>
          <a:spcPct val="20000"/>
        </a:spcBef>
        <a:buFont typeface="Arial"/>
        <a:buChar char="•"/>
        <a:defRPr sz="3225" kern="1200">
          <a:solidFill>
            <a:schemeClr val="tx1"/>
          </a:solidFill>
          <a:latin typeface="+mn-lt"/>
          <a:ea typeface="+mn-ea"/>
          <a:cs typeface="+mn-cs"/>
        </a:defRPr>
      </a:lvl3pPr>
      <a:lvl4pPr marL="2146634" indent="-306662" algn="l" defTabSz="613325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59957" indent="-306662" algn="l" defTabSz="613325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73281" indent="-306662" algn="l" defTabSz="61332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86604" indent="-306662" algn="l" defTabSz="61332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99928" indent="-306662" algn="l" defTabSz="61332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213252" indent="-306662" algn="l" defTabSz="61332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3325" rtl="0" eaLnBrk="1" latinLnBrk="0" hangingPunct="1">
        <a:defRPr sz="2475" kern="1200">
          <a:solidFill>
            <a:schemeClr val="tx1"/>
          </a:solidFill>
          <a:latin typeface="+mn-lt"/>
          <a:ea typeface="+mn-ea"/>
          <a:cs typeface="+mn-cs"/>
        </a:defRPr>
      </a:lvl1pPr>
      <a:lvl2pPr marL="613325" algn="l" defTabSz="613325" rtl="0" eaLnBrk="1" latinLnBrk="0" hangingPunct="1">
        <a:defRPr sz="2475" kern="1200">
          <a:solidFill>
            <a:schemeClr val="tx1"/>
          </a:solidFill>
          <a:latin typeface="+mn-lt"/>
          <a:ea typeface="+mn-ea"/>
          <a:cs typeface="+mn-cs"/>
        </a:defRPr>
      </a:lvl2pPr>
      <a:lvl3pPr marL="1226648" algn="l" defTabSz="613325" rtl="0" eaLnBrk="1" latinLnBrk="0" hangingPunct="1">
        <a:defRPr sz="2475" kern="1200">
          <a:solidFill>
            <a:schemeClr val="tx1"/>
          </a:solidFill>
          <a:latin typeface="+mn-lt"/>
          <a:ea typeface="+mn-ea"/>
          <a:cs typeface="+mn-cs"/>
        </a:defRPr>
      </a:lvl3pPr>
      <a:lvl4pPr marL="1839971" algn="l" defTabSz="613325" rtl="0" eaLnBrk="1" latinLnBrk="0" hangingPunct="1">
        <a:defRPr sz="2475" kern="1200">
          <a:solidFill>
            <a:schemeClr val="tx1"/>
          </a:solidFill>
          <a:latin typeface="+mn-lt"/>
          <a:ea typeface="+mn-ea"/>
          <a:cs typeface="+mn-cs"/>
        </a:defRPr>
      </a:lvl4pPr>
      <a:lvl5pPr marL="2453296" algn="l" defTabSz="613325" rtl="0" eaLnBrk="1" latinLnBrk="0" hangingPunct="1">
        <a:defRPr sz="2475" kern="1200">
          <a:solidFill>
            <a:schemeClr val="tx1"/>
          </a:solidFill>
          <a:latin typeface="+mn-lt"/>
          <a:ea typeface="+mn-ea"/>
          <a:cs typeface="+mn-cs"/>
        </a:defRPr>
      </a:lvl5pPr>
      <a:lvl6pPr marL="3066618" algn="l" defTabSz="613325" rtl="0" eaLnBrk="1" latinLnBrk="0" hangingPunct="1">
        <a:defRPr sz="2475" kern="1200">
          <a:solidFill>
            <a:schemeClr val="tx1"/>
          </a:solidFill>
          <a:latin typeface="+mn-lt"/>
          <a:ea typeface="+mn-ea"/>
          <a:cs typeface="+mn-cs"/>
        </a:defRPr>
      </a:lvl6pPr>
      <a:lvl7pPr marL="3679942" algn="l" defTabSz="613325" rtl="0" eaLnBrk="1" latinLnBrk="0" hangingPunct="1">
        <a:defRPr sz="2475" kern="1200">
          <a:solidFill>
            <a:schemeClr val="tx1"/>
          </a:solidFill>
          <a:latin typeface="+mn-lt"/>
          <a:ea typeface="+mn-ea"/>
          <a:cs typeface="+mn-cs"/>
        </a:defRPr>
      </a:lvl7pPr>
      <a:lvl8pPr marL="4293267" algn="l" defTabSz="613325" rtl="0" eaLnBrk="1" latinLnBrk="0" hangingPunct="1">
        <a:defRPr sz="2475" kern="1200">
          <a:solidFill>
            <a:schemeClr val="tx1"/>
          </a:solidFill>
          <a:latin typeface="+mn-lt"/>
          <a:ea typeface="+mn-ea"/>
          <a:cs typeface="+mn-cs"/>
        </a:defRPr>
      </a:lvl8pPr>
      <a:lvl9pPr marL="4906589" algn="l" defTabSz="613325" rtl="0" eaLnBrk="1" latinLnBrk="0" hangingPunct="1">
        <a:defRPr sz="24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1">
          <a:gsLst>
            <a:gs pos="15000">
              <a:schemeClr val="bg1">
                <a:tint val="80000"/>
                <a:satMod val="30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10136212" y="7330002"/>
            <a:ext cx="14851147" cy="7336313"/>
          </a:xfrm>
          <a:prstGeom prst="rect">
            <a:avLst/>
          </a:prstGeom>
          <a:solidFill>
            <a:schemeClr val="bg1"/>
          </a:solidFill>
          <a:ln w="76200" cmpd="sng">
            <a:solidFill>
              <a:schemeClr val="accent2">
                <a:lumMod val="75000"/>
              </a:schemeClr>
            </a:solidFill>
          </a:ln>
        </p:spPr>
        <p:txBody>
          <a:bodyPr wrap="square" lIns="58780" tIns="29390" rIns="58780" bIns="29390" rtlCol="0">
            <a:noAutofit/>
          </a:bodyPr>
          <a:lstStyle/>
          <a:p>
            <a:r>
              <a:rPr lang="en-US" sz="5400" b="1" dirty="0">
                <a:solidFill>
                  <a:srgbClr val="00004B"/>
                </a:solidFill>
              </a:rPr>
              <a:t>Methods</a:t>
            </a:r>
          </a:p>
          <a:p>
            <a:endParaRPr lang="en-US" sz="5400" b="1" dirty="0">
              <a:solidFill>
                <a:srgbClr val="00004B"/>
              </a:solidFill>
            </a:endParaRPr>
          </a:p>
          <a:p>
            <a:pPr marL="308364" indent="-308364">
              <a:lnSpc>
                <a:spcPct val="110000"/>
              </a:lnSpc>
              <a:buFont typeface="Wingdings" pitchFamily="-65" charset="2"/>
              <a:buChar char="§"/>
            </a:pPr>
            <a:r>
              <a:rPr lang="en-US" sz="2250" dirty="0">
                <a:solidFill>
                  <a:srgbClr val="790000"/>
                </a:solidFill>
              </a:rPr>
              <a:t>Graphs produced in scientific graphic programs should be saved in jpeg or tiff format before inserting</a:t>
            </a:r>
          </a:p>
          <a:p>
            <a:pPr marL="308364" indent="-308364">
              <a:lnSpc>
                <a:spcPct val="110000"/>
              </a:lnSpc>
              <a:buFont typeface="Wingdings" pitchFamily="-65" charset="2"/>
              <a:buChar char="§"/>
            </a:pPr>
            <a:endParaRPr lang="en-US" sz="2250" dirty="0">
              <a:solidFill>
                <a:srgbClr val="790000"/>
              </a:solidFill>
            </a:endParaRPr>
          </a:p>
          <a:p>
            <a:pPr marL="308364" indent="-308364">
              <a:lnSpc>
                <a:spcPct val="110000"/>
              </a:lnSpc>
              <a:buFont typeface="Wingdings" pitchFamily="-65" charset="2"/>
              <a:buChar char="§"/>
            </a:pPr>
            <a:r>
              <a:rPr lang="en-US" sz="2100" dirty="0">
                <a:solidFill>
                  <a:srgbClr val="790000"/>
                </a:solidFill>
              </a:rPr>
              <a:t>Figures can be produced directly in PowerPoint or imported from other programs, like Excel.</a:t>
            </a:r>
          </a:p>
          <a:p>
            <a:pPr marL="308364" indent="-308364">
              <a:lnSpc>
                <a:spcPct val="110000"/>
              </a:lnSpc>
            </a:pPr>
            <a:r>
              <a:rPr lang="en-US" sz="2250" dirty="0">
                <a:solidFill>
                  <a:srgbClr val="790000"/>
                </a:solidFill>
              </a:rPr>
              <a:t>.</a:t>
            </a:r>
          </a:p>
          <a:p>
            <a:pPr marL="308364" indent="-308364">
              <a:lnSpc>
                <a:spcPct val="110000"/>
              </a:lnSpc>
              <a:buFont typeface="Wingdings" pitchFamily="-65" charset="2"/>
              <a:buChar char="§"/>
            </a:pPr>
            <a:endParaRPr lang="en-US" sz="2250" dirty="0">
              <a:solidFill>
                <a:srgbClr val="790000"/>
              </a:solidFill>
            </a:endParaRPr>
          </a:p>
          <a:p>
            <a:endParaRPr sz="2475" dirty="0"/>
          </a:p>
          <a:p>
            <a:endParaRPr lang="en-US" sz="2250" dirty="0">
              <a:solidFill>
                <a:srgbClr val="790000"/>
              </a:solidFill>
            </a:endParaRPr>
          </a:p>
          <a:p>
            <a:endParaRPr lang="en-US" sz="2250" dirty="0">
              <a:solidFill>
                <a:srgbClr val="790000"/>
              </a:solidFill>
            </a:endParaRPr>
          </a:p>
          <a:p>
            <a:endParaRPr lang="en-US" sz="5400" dirty="0">
              <a:solidFill>
                <a:srgbClr val="00004B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1573" y="670347"/>
            <a:ext cx="31742743" cy="5907902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58780" tIns="29390" rIns="58780" bIns="29390" rtlCol="0">
            <a:noAutofit/>
          </a:bodyPr>
          <a:lstStyle/>
          <a:p>
            <a:pPr algn="ctr"/>
            <a:r>
              <a:rPr lang="en-IN" sz="7200" b="1" dirty="0">
                <a:solidFill>
                  <a:srgbClr val="0000FF"/>
                </a:solidFill>
                <a:latin typeface="Abadi MT Condensed Extra Bold"/>
                <a:cs typeface="Abadi MT Condensed Extra Bold"/>
              </a:rPr>
              <a:t>PHYSICON </a:t>
            </a:r>
            <a:r>
              <a:rPr lang="en-IN" sz="7200" b="1" dirty="0" smtClean="0">
                <a:solidFill>
                  <a:srgbClr val="0000FF"/>
                </a:solidFill>
                <a:latin typeface="Abadi MT Condensed Extra Bold"/>
                <a:cs typeface="Abadi MT Condensed Extra Bold"/>
              </a:rPr>
              <a:t>2026</a:t>
            </a:r>
          </a:p>
          <a:p>
            <a:pPr algn="ctr"/>
            <a:r>
              <a:rPr lang="en-IN" sz="4800" b="1" dirty="0" smtClean="0">
                <a:solidFill>
                  <a:srgbClr val="0000FF"/>
                </a:solidFill>
                <a:latin typeface="Abadi MT Condensed Extra Bold"/>
                <a:cs typeface="Abadi MT Condensed Extra Bold"/>
              </a:rPr>
              <a:t>AIIMS </a:t>
            </a:r>
            <a:r>
              <a:rPr lang="en-IN" sz="4800" b="1" dirty="0" err="1" smtClean="0">
                <a:solidFill>
                  <a:srgbClr val="0000FF"/>
                </a:solidFill>
                <a:latin typeface="Abadi MT Condensed Extra Bold"/>
                <a:cs typeface="Abadi MT Condensed Extra Bold"/>
              </a:rPr>
              <a:t>Bibinagar</a:t>
            </a:r>
            <a:r>
              <a:rPr lang="en-IN" sz="4800" b="1" dirty="0" smtClean="0">
                <a:solidFill>
                  <a:srgbClr val="0000FF"/>
                </a:solidFill>
                <a:latin typeface="Abadi MT Condensed Extra Bold"/>
                <a:cs typeface="Abadi MT Condensed Extra Bold"/>
              </a:rPr>
              <a:t> Hyderabad</a:t>
            </a:r>
            <a:endParaRPr lang="en-US" sz="4800" b="1" dirty="0">
              <a:solidFill>
                <a:srgbClr val="0000FF"/>
              </a:solidFill>
              <a:latin typeface="Abadi MT Condensed Extra Bold"/>
              <a:cs typeface="Abadi MT Condensed Extra Bold"/>
            </a:endParaRPr>
          </a:p>
          <a:p>
            <a:pPr algn="ctr"/>
            <a:r>
              <a:rPr lang="en-US" sz="12825" dirty="0">
                <a:solidFill>
                  <a:schemeClr val="accent2">
                    <a:lumMod val="75000"/>
                  </a:schemeClr>
                </a:solidFill>
                <a:latin typeface="Britannic Bold"/>
                <a:cs typeface="Britannic Bold"/>
              </a:rPr>
              <a:t>Title of the project</a:t>
            </a:r>
            <a:endParaRPr lang="en-US" sz="6450" dirty="0">
              <a:solidFill>
                <a:schemeClr val="accent2">
                  <a:lumMod val="75000"/>
                </a:schemeClr>
              </a:solidFill>
              <a:latin typeface="Britannic Bold"/>
              <a:cs typeface="Britannic Bold"/>
            </a:endParaRPr>
          </a:p>
          <a:p>
            <a:pPr algn="ctr"/>
            <a:endParaRPr lang="en-US" sz="6450" dirty="0">
              <a:solidFill>
                <a:srgbClr val="BC0000"/>
              </a:solidFill>
              <a:latin typeface="Britannic Bold"/>
              <a:cs typeface="Britannic Bold"/>
            </a:endParaRPr>
          </a:p>
          <a:p>
            <a:pPr algn="ctr"/>
            <a:r>
              <a:rPr lang="en-US" sz="6450" dirty="0">
                <a:solidFill>
                  <a:srgbClr val="BC0000"/>
                </a:solidFill>
                <a:latin typeface="Britannic Bold"/>
                <a:cs typeface="Britannic Bold"/>
              </a:rPr>
              <a:t>	</a:t>
            </a:r>
            <a:endParaRPr lang="en-US" sz="12825" dirty="0">
              <a:solidFill>
                <a:srgbClr val="BC0000"/>
              </a:solidFill>
              <a:latin typeface="Britannic Bold"/>
              <a:cs typeface="Britannic 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70025" y="4516276"/>
            <a:ext cx="17879785" cy="751851"/>
          </a:xfrm>
          <a:prstGeom prst="rect">
            <a:avLst/>
          </a:prstGeom>
          <a:noFill/>
          <a:ln w="19050" cmpd="sng">
            <a:solidFill>
              <a:schemeClr val="accent2">
                <a:lumMod val="75000"/>
              </a:schemeClr>
            </a:solidFill>
          </a:ln>
        </p:spPr>
        <p:txBody>
          <a:bodyPr wrap="square" lIns="58780" tIns="29390" rIns="58780" bIns="29390" rtlCol="0">
            <a:spAutoFit/>
          </a:bodyPr>
          <a:lstStyle/>
          <a:p>
            <a:r>
              <a:rPr lang="en-US" sz="4500" dirty="0">
                <a:solidFill>
                  <a:schemeClr val="accent2">
                    <a:lumMod val="75000"/>
                  </a:schemeClr>
                </a:solidFill>
                <a:latin typeface="Britannic Bold"/>
                <a:cs typeface="Britannic Bold"/>
              </a:rPr>
              <a:t>Name and </a:t>
            </a:r>
            <a:r>
              <a:rPr lang="en-US" sz="4500" dirty="0" smtClean="0">
                <a:solidFill>
                  <a:schemeClr val="accent2">
                    <a:lumMod val="75000"/>
                  </a:schemeClr>
                </a:solidFill>
                <a:latin typeface="Britannic Bold"/>
                <a:cs typeface="Britannic Bold"/>
              </a:rPr>
              <a:t>Affiliation info </a:t>
            </a:r>
            <a:r>
              <a:rPr lang="en-US" sz="4500" dirty="0">
                <a:solidFill>
                  <a:schemeClr val="accent2">
                    <a:lumMod val="75000"/>
                  </a:schemeClr>
                </a:solidFill>
                <a:latin typeface="Britannic Bold"/>
                <a:cs typeface="Britannic Bold"/>
              </a:rPr>
              <a:t>of contributors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0958" y="7098855"/>
            <a:ext cx="9196673" cy="8083928"/>
          </a:xfrm>
          <a:prstGeom prst="rect">
            <a:avLst/>
          </a:prstGeom>
          <a:solidFill>
            <a:schemeClr val="bg1"/>
          </a:solidFill>
          <a:ln w="76200" cmpd="sng">
            <a:solidFill>
              <a:schemeClr val="accent2">
                <a:lumMod val="75000"/>
              </a:schemeClr>
            </a:solidFill>
            <a:prstDash val="solid"/>
          </a:ln>
          <a:effectLst>
            <a:outerShdw blurRad="50800" dist="38100" dir="2700000" algn="tl" rotWithShape="0">
              <a:srgbClr val="00004B">
                <a:alpha val="43000"/>
              </a:srgbClr>
            </a:outerShdw>
          </a:effectLst>
        </p:spPr>
        <p:txBody>
          <a:bodyPr wrap="square" lIns="58780" tIns="29390" rIns="58780" bIns="29390" rtlCol="0">
            <a:noAutofit/>
          </a:bodyPr>
          <a:lstStyle/>
          <a:p>
            <a:pPr>
              <a:buClr>
                <a:srgbClr val="790000"/>
              </a:buClr>
              <a:buSzPct val="155000"/>
            </a:pPr>
            <a:r>
              <a:rPr lang="en-US" sz="5400" b="1" dirty="0">
                <a:solidFill>
                  <a:srgbClr val="00004B"/>
                </a:solidFill>
              </a:rPr>
              <a:t>Rationale</a:t>
            </a:r>
            <a:endParaRPr lang="en-US" sz="4650" b="1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4650" b="1" dirty="0">
              <a:solidFill>
                <a:srgbClr val="00004B"/>
              </a:solidFill>
            </a:endParaRPr>
          </a:p>
          <a:p>
            <a:pPr marL="342892" indent="-342892">
              <a:lnSpc>
                <a:spcPct val="110000"/>
              </a:lnSpc>
              <a:buFont typeface="Wingdings" pitchFamily="-65" charset="2"/>
              <a:buChar char="§"/>
            </a:pPr>
            <a:r>
              <a:rPr lang="en-US" sz="2100" dirty="0">
                <a:solidFill>
                  <a:srgbClr val="790000"/>
                </a:solidFill>
              </a:rPr>
              <a:t>This poster template will scale up to 36 inches by 48 inches.  42 inches is the widest we can print on one side.</a:t>
            </a:r>
          </a:p>
          <a:p>
            <a:pPr marL="342892" indent="-342892">
              <a:lnSpc>
                <a:spcPct val="110000"/>
              </a:lnSpc>
              <a:buFont typeface="Wingdings" pitchFamily="-65" charset="2"/>
              <a:buChar char="§"/>
            </a:pPr>
            <a:endParaRPr lang="en-US" sz="2100" dirty="0">
              <a:solidFill>
                <a:srgbClr val="790000"/>
              </a:solidFill>
            </a:endParaRPr>
          </a:p>
          <a:p>
            <a:pPr marL="342892" indent="-342892">
              <a:lnSpc>
                <a:spcPct val="110000"/>
              </a:lnSpc>
              <a:buFont typeface="Wingdings" pitchFamily="-65" charset="2"/>
              <a:buChar char="§"/>
            </a:pPr>
            <a:r>
              <a:rPr lang="en-US" sz="2100" dirty="0">
                <a:solidFill>
                  <a:srgbClr val="790000"/>
                </a:solidFill>
              </a:rPr>
              <a:t>To use this template, simply replace the text in these sections</a:t>
            </a:r>
          </a:p>
          <a:p>
            <a:pPr marL="342892" indent="-342892">
              <a:lnSpc>
                <a:spcPct val="110000"/>
              </a:lnSpc>
              <a:buFont typeface="Wingdings" pitchFamily="-65" charset="2"/>
              <a:buChar char="§"/>
            </a:pPr>
            <a:endParaRPr lang="en-US" sz="2100" dirty="0">
              <a:solidFill>
                <a:srgbClr val="790000"/>
              </a:solidFill>
            </a:endParaRPr>
          </a:p>
          <a:p>
            <a:pPr marL="342892" indent="-342892">
              <a:lnSpc>
                <a:spcPct val="110000"/>
              </a:lnSpc>
              <a:buFont typeface="Wingdings" pitchFamily="-65" charset="2"/>
              <a:buChar char="§"/>
            </a:pPr>
            <a:r>
              <a:rPr lang="en-US" sz="2100" dirty="0">
                <a:solidFill>
                  <a:srgbClr val="790000"/>
                </a:solidFill>
              </a:rPr>
              <a:t>Download template and insert your content.</a:t>
            </a:r>
          </a:p>
          <a:p>
            <a:pPr marL="342892" indent="-342892">
              <a:lnSpc>
                <a:spcPct val="110000"/>
              </a:lnSpc>
              <a:buFont typeface="Wingdings" pitchFamily="-65" charset="2"/>
              <a:buChar char="§"/>
            </a:pPr>
            <a:endParaRPr lang="en-US" sz="2100" dirty="0">
              <a:solidFill>
                <a:srgbClr val="790000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  <a:buFont typeface="Arial"/>
              <a:buChar char="•"/>
            </a:pPr>
            <a:endParaRPr lang="en-US" sz="3225" dirty="0">
              <a:solidFill>
                <a:srgbClr val="00004B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46973" y="41165070"/>
            <a:ext cx="23256723" cy="1811729"/>
          </a:xfrm>
          <a:prstGeom prst="rect">
            <a:avLst/>
          </a:prstGeom>
          <a:solidFill>
            <a:schemeClr val="bg1"/>
          </a:solidFill>
          <a:ln w="76200" cmpd="sng">
            <a:solidFill>
              <a:schemeClr val="accent2">
                <a:lumMod val="75000"/>
              </a:schemeClr>
            </a:solidFill>
          </a:ln>
        </p:spPr>
        <p:txBody>
          <a:bodyPr wrap="square" lIns="58780" tIns="29390" rIns="58780" bIns="29390" rtlCol="0">
            <a:noAutofit/>
          </a:bodyPr>
          <a:lstStyle/>
          <a:p>
            <a:pPr>
              <a:buClr>
                <a:srgbClr val="790000"/>
              </a:buClr>
            </a:pPr>
            <a:r>
              <a:rPr lang="en-IN" sz="4650" b="1" dirty="0" smtClean="0">
                <a:solidFill>
                  <a:srgbClr val="00004B"/>
                </a:solidFill>
              </a:rPr>
              <a:t>Acknowledgement</a:t>
            </a:r>
          </a:p>
          <a:p>
            <a:pPr>
              <a:buClr>
                <a:srgbClr val="790000"/>
              </a:buClr>
            </a:pPr>
            <a:r>
              <a:rPr lang="en-IN" sz="4650" b="1" dirty="0" smtClean="0">
                <a:solidFill>
                  <a:srgbClr val="00004B"/>
                </a:solidFill>
              </a:rPr>
              <a:t>Contact Email of the Presenter:  </a:t>
            </a:r>
            <a:endParaRPr lang="en-US" sz="4650" b="1" dirty="0">
              <a:solidFill>
                <a:srgbClr val="00004B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219895" y="15063250"/>
            <a:ext cx="14851147" cy="13881377"/>
          </a:xfrm>
          <a:custGeom>
            <a:avLst/>
            <a:gdLst>
              <a:gd name="csX0" fmla="*/ 0 w 14876547"/>
              <a:gd name="csY0" fmla="*/ 0 h 7422950"/>
              <a:gd name="csX1" fmla="*/ 14876547 w 14876547"/>
              <a:gd name="csY1" fmla="*/ 127000 h 7422950"/>
              <a:gd name="csX2" fmla="*/ 14876547 w 14876547"/>
              <a:gd name="csY2" fmla="*/ 7422950 h 7422950"/>
              <a:gd name="csX3" fmla="*/ 25400 w 14876547"/>
              <a:gd name="csY3" fmla="*/ 7422950 h 7422950"/>
              <a:gd name="csX4" fmla="*/ 0 w 14876547"/>
              <a:gd name="csY4" fmla="*/ 0 h 74229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876547" h="7422950">
                <a:moveTo>
                  <a:pt x="0" y="0"/>
                </a:moveTo>
                <a:lnTo>
                  <a:pt x="14876547" y="127000"/>
                </a:lnTo>
                <a:lnTo>
                  <a:pt x="14876547" y="7422950"/>
                </a:lnTo>
                <a:lnTo>
                  <a:pt x="25400" y="7422950"/>
                </a:lnTo>
                <a:cubicBezTo>
                  <a:pt x="16933" y="4948633"/>
                  <a:pt x="8467" y="247431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76200" cmpd="sng">
            <a:solidFill>
              <a:schemeClr val="accent2">
                <a:lumMod val="75000"/>
              </a:schemeClr>
            </a:solidFill>
          </a:ln>
        </p:spPr>
        <p:txBody>
          <a:bodyPr wrap="square" lIns="58780" tIns="29390" rIns="58780" bIns="29390" rtlCol="0">
            <a:noAutofit/>
          </a:bodyPr>
          <a:lstStyle/>
          <a:p>
            <a:pPr>
              <a:buClr>
                <a:srgbClr val="790000"/>
              </a:buClr>
              <a:buSzPct val="155000"/>
            </a:pPr>
            <a:r>
              <a:rPr lang="en-US" sz="5400" b="1" dirty="0">
                <a:solidFill>
                  <a:srgbClr val="00004B"/>
                </a:solidFill>
              </a:rPr>
              <a:t>Results</a:t>
            </a:r>
          </a:p>
          <a:p>
            <a:pPr>
              <a:buClr>
                <a:srgbClr val="790000"/>
              </a:buClr>
              <a:buSzPct val="155000"/>
            </a:pPr>
            <a:endParaRPr lang="en-US" sz="5400" b="1" dirty="0">
              <a:solidFill>
                <a:srgbClr val="00004B"/>
              </a:solidFill>
            </a:endParaRPr>
          </a:p>
          <a:p>
            <a:pPr marL="308364" indent="-308364">
              <a:lnSpc>
                <a:spcPct val="110000"/>
              </a:lnSpc>
              <a:buFont typeface="Wingdings" pitchFamily="-65" charset="2"/>
              <a:buChar char="§"/>
            </a:pPr>
            <a:r>
              <a:rPr lang="en-US" sz="2250" dirty="0">
                <a:solidFill>
                  <a:srgbClr val="790000"/>
                </a:solidFill>
              </a:rPr>
              <a:t>Emphasize points with </a:t>
            </a:r>
            <a:r>
              <a:rPr lang="en-US" sz="2250" i="1" dirty="0">
                <a:solidFill>
                  <a:srgbClr val="790000"/>
                </a:solidFill>
              </a:rPr>
              <a:t>italics</a:t>
            </a:r>
            <a:r>
              <a:rPr lang="en-US" sz="2250" dirty="0">
                <a:solidFill>
                  <a:srgbClr val="790000"/>
                </a:solidFill>
              </a:rPr>
              <a:t> or in </a:t>
            </a:r>
            <a:r>
              <a:rPr lang="en-US" sz="2250" b="1" dirty="0">
                <a:solidFill>
                  <a:srgbClr val="790000"/>
                </a:solidFill>
              </a:rPr>
              <a:t>boldface</a:t>
            </a:r>
            <a:r>
              <a:rPr lang="en-US" sz="2250" i="1" dirty="0">
                <a:solidFill>
                  <a:srgbClr val="790000"/>
                </a:solidFill>
              </a:rPr>
              <a:t>.</a:t>
            </a:r>
          </a:p>
          <a:p>
            <a:pPr marL="308364" indent="-308364">
              <a:lnSpc>
                <a:spcPct val="110000"/>
              </a:lnSpc>
              <a:buFont typeface="Wingdings" pitchFamily="-65" charset="2"/>
              <a:buChar char="§"/>
            </a:pPr>
            <a:endParaRPr lang="en-US" sz="2250" i="1" dirty="0">
              <a:solidFill>
                <a:srgbClr val="790000"/>
              </a:solidFill>
            </a:endParaRPr>
          </a:p>
          <a:p>
            <a:pPr marL="308364" indent="-308364">
              <a:lnSpc>
                <a:spcPct val="110000"/>
              </a:lnSpc>
              <a:buFont typeface="Wingdings" pitchFamily="-65" charset="2"/>
              <a:buChar char="§"/>
            </a:pPr>
            <a:r>
              <a:rPr lang="en-US" sz="2250" u="sng" dirty="0">
                <a:solidFill>
                  <a:srgbClr val="790000"/>
                </a:solidFill>
              </a:rPr>
              <a:t>Underlining is less attractive and can be distracting</a:t>
            </a:r>
            <a:r>
              <a:rPr lang="en-US" sz="2250" dirty="0">
                <a:solidFill>
                  <a:srgbClr val="790000"/>
                </a:solidFill>
              </a:rPr>
              <a:t>.</a:t>
            </a:r>
          </a:p>
          <a:p>
            <a:pPr>
              <a:buClr>
                <a:srgbClr val="790000"/>
              </a:buClr>
              <a:buSzPct val="155000"/>
            </a:pPr>
            <a:endParaRPr lang="en-US" sz="5400" b="1" dirty="0">
              <a:solidFill>
                <a:srgbClr val="00004B"/>
              </a:solidFill>
            </a:endParaRPr>
          </a:p>
          <a:p>
            <a:pPr lvl="1" algn="r">
              <a:buClr>
                <a:srgbClr val="790000"/>
              </a:buClr>
              <a:buSzPct val="155000"/>
            </a:pPr>
            <a:endParaRPr lang="en-US" sz="2925" i="1" dirty="0">
              <a:solidFill>
                <a:srgbClr val="00004B"/>
              </a:solidFill>
            </a:endParaRPr>
          </a:p>
          <a:p>
            <a:pPr lvl="1" algn="r">
              <a:buClr>
                <a:srgbClr val="790000"/>
              </a:buClr>
              <a:buSzPct val="155000"/>
            </a:pPr>
            <a:endParaRPr lang="en-US" sz="2925" i="1" dirty="0">
              <a:solidFill>
                <a:srgbClr val="00004B"/>
              </a:solidFill>
            </a:endParaRPr>
          </a:p>
          <a:p>
            <a:pPr lvl="1" algn="r">
              <a:buClr>
                <a:srgbClr val="790000"/>
              </a:buClr>
              <a:buSzPct val="155000"/>
            </a:pPr>
            <a:endParaRPr lang="en-US" sz="2925" i="1" dirty="0">
              <a:solidFill>
                <a:srgbClr val="00004B"/>
              </a:solidFill>
            </a:endParaRPr>
          </a:p>
          <a:p>
            <a:pPr lvl="1" algn="r">
              <a:buClr>
                <a:srgbClr val="790000"/>
              </a:buClr>
              <a:buSzPct val="155000"/>
            </a:pPr>
            <a:endParaRPr lang="en-US" sz="2925" i="1" dirty="0">
              <a:solidFill>
                <a:srgbClr val="00004B"/>
              </a:solidFill>
            </a:endParaRPr>
          </a:p>
          <a:p>
            <a:pPr lvl="1" algn="r">
              <a:buClr>
                <a:srgbClr val="790000"/>
              </a:buClr>
              <a:buSzPct val="155000"/>
            </a:pPr>
            <a:endParaRPr lang="en-US" sz="2925" i="1" dirty="0">
              <a:solidFill>
                <a:srgbClr val="00004B"/>
              </a:solidFill>
            </a:endParaRPr>
          </a:p>
          <a:p>
            <a:pPr lvl="1" algn="r">
              <a:buClr>
                <a:srgbClr val="790000"/>
              </a:buClr>
              <a:buSzPct val="155000"/>
            </a:pPr>
            <a:endParaRPr lang="en-US" sz="2925" i="1" dirty="0">
              <a:solidFill>
                <a:srgbClr val="00004B"/>
              </a:solidFill>
            </a:endParaRPr>
          </a:p>
          <a:p>
            <a:pPr lvl="1" algn="r">
              <a:buClr>
                <a:srgbClr val="790000"/>
              </a:buClr>
              <a:buSzPct val="155000"/>
            </a:pPr>
            <a:endParaRPr lang="en-US" sz="2925" i="1" dirty="0">
              <a:solidFill>
                <a:srgbClr val="00004B"/>
              </a:solidFill>
            </a:endParaRPr>
          </a:p>
          <a:p>
            <a:pPr lvl="1" algn="r">
              <a:buClr>
                <a:srgbClr val="790000"/>
              </a:buClr>
              <a:buSzPct val="155000"/>
            </a:pPr>
            <a:endParaRPr lang="en-US" sz="2925" i="1" dirty="0">
              <a:solidFill>
                <a:srgbClr val="00004B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019081" y="29713444"/>
            <a:ext cx="7341889" cy="11008847"/>
          </a:xfrm>
          <a:prstGeom prst="rect">
            <a:avLst/>
          </a:prstGeom>
          <a:solidFill>
            <a:schemeClr val="bg1"/>
          </a:solidFill>
          <a:ln w="76200" cmpd="sng">
            <a:solidFill>
              <a:schemeClr val="accent2">
                <a:lumMod val="75000"/>
              </a:schemeClr>
            </a:solidFill>
          </a:ln>
        </p:spPr>
        <p:txBody>
          <a:bodyPr wrap="square" lIns="58780" tIns="29390" rIns="58780" bIns="29390" rtlCol="0">
            <a:noAutofit/>
          </a:bodyPr>
          <a:lstStyle/>
          <a:p>
            <a:r>
              <a:rPr lang="en-US" sz="5400" b="1" dirty="0">
                <a:solidFill>
                  <a:srgbClr val="00004B"/>
                </a:solidFill>
              </a:rPr>
              <a:t>Graphs</a:t>
            </a:r>
          </a:p>
          <a:p>
            <a:endParaRPr lang="en-US" sz="3825" b="1" dirty="0">
              <a:solidFill>
                <a:srgbClr val="00004B"/>
              </a:solidFill>
            </a:endParaRPr>
          </a:p>
          <a:p>
            <a:endParaRPr lang="en-US" sz="3825" b="1" dirty="0">
              <a:solidFill>
                <a:srgbClr val="00004B"/>
              </a:solidFill>
            </a:endParaRPr>
          </a:p>
          <a:p>
            <a:endParaRPr lang="en-US" sz="3825" b="1" dirty="0">
              <a:solidFill>
                <a:srgbClr val="00004B"/>
              </a:solidFill>
            </a:endParaRPr>
          </a:p>
          <a:p>
            <a:endParaRPr lang="en-US" sz="3825" b="1" dirty="0">
              <a:solidFill>
                <a:srgbClr val="00004B"/>
              </a:solidFill>
            </a:endParaRPr>
          </a:p>
          <a:p>
            <a:endParaRPr lang="en-US" sz="3825" b="1" dirty="0">
              <a:solidFill>
                <a:srgbClr val="00004B"/>
              </a:solidFill>
            </a:endParaRPr>
          </a:p>
          <a:p>
            <a:endParaRPr lang="en-US" sz="3825" b="1" dirty="0">
              <a:solidFill>
                <a:srgbClr val="00004B"/>
              </a:solidFill>
            </a:endParaRPr>
          </a:p>
          <a:p>
            <a:endParaRPr lang="en-US" sz="3825" b="1" dirty="0">
              <a:solidFill>
                <a:srgbClr val="00004B"/>
              </a:solidFill>
            </a:endParaRPr>
          </a:p>
          <a:p>
            <a:endParaRPr lang="en-US" sz="3825" b="1" dirty="0">
              <a:solidFill>
                <a:srgbClr val="00004B"/>
              </a:solidFill>
            </a:endParaRPr>
          </a:p>
          <a:p>
            <a:endParaRPr lang="en-US" sz="3825" b="1" dirty="0">
              <a:solidFill>
                <a:srgbClr val="00004B"/>
              </a:solidFill>
            </a:endParaRPr>
          </a:p>
          <a:p>
            <a:endParaRPr lang="en-US" sz="3825" b="1" dirty="0">
              <a:solidFill>
                <a:srgbClr val="00004B"/>
              </a:solidFill>
            </a:endParaRPr>
          </a:p>
          <a:p>
            <a:endParaRPr lang="en-US" sz="2475" dirty="0"/>
          </a:p>
        </p:txBody>
      </p:sp>
      <p:sp>
        <p:nvSpPr>
          <p:cNvPr id="32" name="TextBox 31"/>
          <p:cNvSpPr txBox="1"/>
          <p:nvPr/>
        </p:nvSpPr>
        <p:spPr>
          <a:xfrm>
            <a:off x="291573" y="25703258"/>
            <a:ext cx="118773" cy="440228"/>
          </a:xfrm>
          <a:prstGeom prst="rect">
            <a:avLst/>
          </a:prstGeom>
          <a:noFill/>
        </p:spPr>
        <p:txBody>
          <a:bodyPr wrap="none" lIns="58780" tIns="29390" rIns="58780" bIns="29390" rtlCol="0">
            <a:spAutoFit/>
          </a:bodyPr>
          <a:lstStyle/>
          <a:p>
            <a:endParaRPr lang="en-US" sz="2475" dirty="0"/>
          </a:p>
        </p:txBody>
      </p:sp>
      <p:sp>
        <p:nvSpPr>
          <p:cNvPr id="25" name="TextBox 24"/>
          <p:cNvSpPr txBox="1"/>
          <p:nvPr/>
        </p:nvSpPr>
        <p:spPr>
          <a:xfrm>
            <a:off x="350959" y="15838186"/>
            <a:ext cx="9196673" cy="13881378"/>
          </a:xfrm>
          <a:prstGeom prst="rect">
            <a:avLst/>
          </a:prstGeom>
          <a:solidFill>
            <a:schemeClr val="bg1"/>
          </a:solidFill>
          <a:ln w="76200" cmpd="sng">
            <a:solidFill>
              <a:schemeClr val="accent2">
                <a:lumMod val="75000"/>
              </a:schemeClr>
            </a:solidFill>
            <a:prstDash val="solid"/>
          </a:ln>
          <a:effectLst>
            <a:outerShdw blurRad="50800" dist="38100" dir="2700000" algn="tl" rotWithShape="0">
              <a:srgbClr val="00004B">
                <a:alpha val="43000"/>
              </a:srgbClr>
            </a:outerShdw>
          </a:effectLst>
        </p:spPr>
        <p:txBody>
          <a:bodyPr wrap="square" lIns="58780" tIns="29390" rIns="58780" bIns="29390" rtlCol="0">
            <a:noAutofit/>
          </a:bodyPr>
          <a:lstStyle/>
          <a:p>
            <a:pPr>
              <a:buClr>
                <a:srgbClr val="790000"/>
              </a:buClr>
              <a:buSzPct val="155000"/>
            </a:pPr>
            <a:r>
              <a:rPr lang="en-US" sz="5400" b="1" dirty="0">
                <a:solidFill>
                  <a:srgbClr val="00004B"/>
                </a:solidFill>
              </a:rPr>
              <a:t>Background</a:t>
            </a:r>
            <a:endParaRPr lang="en-US" sz="4650" b="1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4650" b="1" dirty="0">
              <a:solidFill>
                <a:srgbClr val="00004B"/>
              </a:solidFill>
            </a:endParaRPr>
          </a:p>
          <a:p>
            <a:pPr marL="400018" indent="-400018">
              <a:lnSpc>
                <a:spcPct val="110000"/>
              </a:lnSpc>
              <a:buFont typeface="Wingdings" pitchFamily="-65" charset="2"/>
              <a:buChar char="§"/>
            </a:pPr>
            <a:r>
              <a:rPr lang="en-US" sz="2400" dirty="0">
                <a:solidFill>
                  <a:srgbClr val="790000"/>
                </a:solidFill>
              </a:rPr>
              <a:t>This template contains some style and format suggestions.</a:t>
            </a:r>
          </a:p>
          <a:p>
            <a:pPr marL="400018" indent="-400018">
              <a:lnSpc>
                <a:spcPct val="110000"/>
              </a:lnSpc>
              <a:buFont typeface="Wingdings" pitchFamily="-65" charset="2"/>
              <a:buChar char="§"/>
            </a:pPr>
            <a:endParaRPr lang="en-US" sz="2400" dirty="0">
              <a:solidFill>
                <a:srgbClr val="790000"/>
              </a:solidFill>
            </a:endParaRPr>
          </a:p>
          <a:p>
            <a:pPr marL="400018" indent="-400018">
              <a:lnSpc>
                <a:spcPct val="110000"/>
              </a:lnSpc>
              <a:buFont typeface="Wingdings" pitchFamily="-65" charset="2"/>
              <a:buChar char="§"/>
            </a:pPr>
            <a:r>
              <a:rPr lang="en-US" sz="2400" dirty="0">
                <a:solidFill>
                  <a:srgbClr val="790000"/>
                </a:solidFill>
              </a:rPr>
              <a:t>We recommend the white background for clarity and simplicity, but you can easily change the background by right clicking on the slide and going to the option that says “ format background”.</a:t>
            </a:r>
          </a:p>
          <a:p>
            <a:pPr marL="400018" indent="-400018">
              <a:lnSpc>
                <a:spcPct val="110000"/>
              </a:lnSpc>
              <a:buFont typeface="Wingdings" pitchFamily="-65" charset="2"/>
              <a:buChar char="§"/>
            </a:pPr>
            <a:endParaRPr lang="en-US" sz="2400" dirty="0">
              <a:solidFill>
                <a:srgbClr val="790000"/>
              </a:solidFill>
            </a:endParaRPr>
          </a:p>
          <a:p>
            <a:pPr marL="400018" indent="-400018">
              <a:lnSpc>
                <a:spcPct val="110000"/>
              </a:lnSpc>
              <a:buFont typeface="Wingdings" pitchFamily="-65" charset="2"/>
              <a:buChar char="§"/>
            </a:pPr>
            <a:r>
              <a:rPr lang="en-US" sz="2400" dirty="0">
                <a:solidFill>
                  <a:srgbClr val="790000"/>
                </a:solidFill>
              </a:rPr>
              <a:t>Note that for big chunks of text, a non-serif font is easier to read. This font is Calibri.</a:t>
            </a:r>
          </a:p>
          <a:p>
            <a:pPr marL="400018" indent="-400018">
              <a:lnSpc>
                <a:spcPct val="110000"/>
              </a:lnSpc>
              <a:buFont typeface="Wingdings" pitchFamily="-65" charset="2"/>
              <a:buChar char="§"/>
            </a:pPr>
            <a:endParaRPr lang="en-US" sz="2400" dirty="0">
              <a:solidFill>
                <a:srgbClr val="790000"/>
              </a:solidFill>
            </a:endParaRPr>
          </a:p>
          <a:p>
            <a:pPr marL="342892" indent="-342892">
              <a:lnSpc>
                <a:spcPct val="110000"/>
              </a:lnSpc>
              <a:buFont typeface="Wingdings" pitchFamily="-65" charset="2"/>
              <a:buChar char="§"/>
            </a:pPr>
            <a:endParaRPr lang="en-US" sz="2250" dirty="0">
              <a:solidFill>
                <a:srgbClr val="790000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r>
              <a:rPr lang="en-US" sz="2250" b="1" dirty="0">
                <a:solidFill>
                  <a:srgbClr val="790000"/>
                </a:solidFill>
              </a:rPr>
              <a:t> </a:t>
            </a:r>
          </a:p>
          <a:p>
            <a:pPr>
              <a:buClr>
                <a:srgbClr val="790000"/>
              </a:buClr>
              <a:buSzPct val="155000"/>
            </a:pPr>
            <a:endParaRPr lang="en-US" sz="2250" dirty="0">
              <a:solidFill>
                <a:srgbClr val="790000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2250" dirty="0">
              <a:solidFill>
                <a:srgbClr val="790000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2250" dirty="0">
              <a:solidFill>
                <a:srgbClr val="790000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2250" dirty="0">
              <a:solidFill>
                <a:srgbClr val="790000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2250" dirty="0">
              <a:solidFill>
                <a:srgbClr val="790000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2250" dirty="0">
              <a:solidFill>
                <a:srgbClr val="790000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2250" dirty="0">
              <a:solidFill>
                <a:srgbClr val="790000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2250" dirty="0">
              <a:solidFill>
                <a:srgbClr val="790000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2250" dirty="0">
              <a:solidFill>
                <a:srgbClr val="790000"/>
              </a:solidFill>
            </a:endParaRPr>
          </a:p>
          <a:p>
            <a:pPr>
              <a:buClr>
                <a:srgbClr val="790000"/>
              </a:buClr>
              <a:buSzPct val="155000"/>
              <a:buFont typeface="Arial"/>
              <a:buChar char="•"/>
            </a:pPr>
            <a:endParaRPr lang="en-US" sz="2250" dirty="0">
              <a:solidFill>
                <a:srgbClr val="79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9244" y="30414673"/>
            <a:ext cx="8433708" cy="10683510"/>
          </a:xfrm>
          <a:prstGeom prst="rect">
            <a:avLst/>
          </a:prstGeom>
          <a:solidFill>
            <a:schemeClr val="bg1"/>
          </a:solidFill>
          <a:ln w="76200" cmpd="sng">
            <a:solidFill>
              <a:schemeClr val="accent2">
                <a:lumMod val="75000"/>
              </a:schemeClr>
            </a:solidFill>
            <a:prstDash val="solid"/>
          </a:ln>
          <a:effectLst>
            <a:outerShdw blurRad="50800" dist="38100" dir="2700000" algn="tl" rotWithShape="0">
              <a:srgbClr val="00004B">
                <a:alpha val="43000"/>
              </a:srgbClr>
            </a:outerShdw>
          </a:effectLst>
        </p:spPr>
        <p:txBody>
          <a:bodyPr wrap="square" lIns="58780" tIns="29390" rIns="58780" bIns="29390" rtlCol="0">
            <a:noAutofit/>
          </a:bodyPr>
          <a:lstStyle/>
          <a:p>
            <a:pPr>
              <a:buClr>
                <a:srgbClr val="790000"/>
              </a:buClr>
              <a:buSzPct val="155000"/>
            </a:pPr>
            <a:r>
              <a:rPr lang="en-US" sz="5400" b="1" dirty="0">
                <a:solidFill>
                  <a:srgbClr val="00004B"/>
                </a:solidFill>
              </a:rPr>
              <a:t>Objectives</a:t>
            </a:r>
            <a:endParaRPr lang="en-US" sz="4650" b="1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4650" b="1" dirty="0">
              <a:solidFill>
                <a:srgbClr val="00004B"/>
              </a:solidFill>
            </a:endParaRPr>
          </a:p>
          <a:p>
            <a:pPr marL="400018" indent="-400018">
              <a:lnSpc>
                <a:spcPct val="110000"/>
              </a:lnSpc>
              <a:buFont typeface="Wingdings" pitchFamily="-65" charset="2"/>
              <a:buChar char="§"/>
            </a:pPr>
            <a:r>
              <a:rPr lang="en-US" sz="2250" dirty="0">
                <a:solidFill>
                  <a:srgbClr val="790000"/>
                </a:solidFill>
              </a:rPr>
              <a:t>When writing for a poster, simplify everything and avoid over-writing.</a:t>
            </a:r>
          </a:p>
          <a:p>
            <a:pPr marL="400018" indent="-400018">
              <a:lnSpc>
                <a:spcPct val="110000"/>
              </a:lnSpc>
              <a:buFont typeface="Wingdings" pitchFamily="-65" charset="2"/>
              <a:buChar char="§"/>
            </a:pPr>
            <a:endParaRPr lang="en-US" sz="2250" dirty="0">
              <a:solidFill>
                <a:srgbClr val="790000"/>
              </a:solidFill>
            </a:endParaRPr>
          </a:p>
          <a:p>
            <a:pPr marL="400018" indent="-400018">
              <a:lnSpc>
                <a:spcPct val="110000"/>
              </a:lnSpc>
              <a:buFont typeface="Wingdings" pitchFamily="-65" charset="2"/>
              <a:buChar char="§"/>
            </a:pPr>
            <a:r>
              <a:rPr lang="en-US" sz="2250" dirty="0">
                <a:solidFill>
                  <a:srgbClr val="790000"/>
                </a:solidFill>
              </a:rPr>
              <a:t>The best posters are designed with </a:t>
            </a:r>
            <a:r>
              <a:rPr lang="en-US" sz="2250" i="1" dirty="0">
                <a:solidFill>
                  <a:srgbClr val="790000"/>
                </a:solidFill>
              </a:rPr>
              <a:t>empathy</a:t>
            </a:r>
            <a:r>
              <a:rPr lang="en-US" sz="2250" dirty="0">
                <a:solidFill>
                  <a:srgbClr val="790000"/>
                </a:solidFill>
              </a:rPr>
              <a:t>:  Put yourself in the position of the audience and think about what they will want to know.</a:t>
            </a:r>
          </a:p>
          <a:p>
            <a:pPr marL="400018" indent="-400018">
              <a:lnSpc>
                <a:spcPct val="110000"/>
              </a:lnSpc>
              <a:buFont typeface="Wingdings" pitchFamily="-65" charset="2"/>
              <a:buChar char="§"/>
            </a:pPr>
            <a:endParaRPr lang="en-US" sz="2250" dirty="0">
              <a:solidFill>
                <a:srgbClr val="790000"/>
              </a:solidFill>
            </a:endParaRPr>
          </a:p>
          <a:p>
            <a:pPr marL="400018" indent="-400018">
              <a:lnSpc>
                <a:spcPct val="110000"/>
              </a:lnSpc>
              <a:buFont typeface="Wingdings" pitchFamily="-65" charset="2"/>
              <a:buChar char="§"/>
            </a:pPr>
            <a:r>
              <a:rPr lang="en-US" sz="2400" dirty="0">
                <a:solidFill>
                  <a:srgbClr val="790000"/>
                </a:solidFill>
              </a:rPr>
              <a:t>Avoid images from the web.  They are low resolution and become “pixilated” on enlargement</a:t>
            </a:r>
            <a:r>
              <a:rPr lang="en-US" sz="2400" dirty="0">
                <a:solidFill>
                  <a:srgbClr val="003371"/>
                </a:solidFill>
              </a:rPr>
              <a:t>.</a:t>
            </a: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423585" y="6897465"/>
            <a:ext cx="7084469" cy="12143431"/>
          </a:xfrm>
          <a:prstGeom prst="rect">
            <a:avLst/>
          </a:prstGeom>
          <a:solidFill>
            <a:schemeClr val="bg1"/>
          </a:solidFill>
          <a:ln w="76200" cmpd="sng">
            <a:solidFill>
              <a:schemeClr val="accent2">
                <a:lumMod val="75000"/>
              </a:schemeClr>
            </a:solidFill>
            <a:prstDash val="solid"/>
          </a:ln>
          <a:effectLst>
            <a:outerShdw blurRad="50800" dist="38100" dir="2700000" algn="tl" rotWithShape="0">
              <a:srgbClr val="00004B">
                <a:alpha val="43000"/>
              </a:srgbClr>
            </a:outerShdw>
          </a:effectLst>
        </p:spPr>
        <p:txBody>
          <a:bodyPr wrap="square" lIns="58780" tIns="29390" rIns="58780" bIns="29390" rtlCol="0">
            <a:spAutoFit/>
          </a:bodyPr>
          <a:lstStyle/>
          <a:p>
            <a:pPr>
              <a:buClr>
                <a:srgbClr val="790000"/>
              </a:buClr>
              <a:buSzPct val="155000"/>
            </a:pPr>
            <a:r>
              <a:rPr lang="en-US" sz="5400" b="1" dirty="0">
                <a:solidFill>
                  <a:srgbClr val="00004B"/>
                </a:solidFill>
              </a:rPr>
              <a:t>Supporting data</a:t>
            </a:r>
            <a:endParaRPr lang="en-US" sz="4650" b="1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4650" b="1" dirty="0">
              <a:solidFill>
                <a:srgbClr val="00004B"/>
              </a:solidFill>
            </a:endParaRPr>
          </a:p>
          <a:p>
            <a:pPr marL="308364" indent="-308364">
              <a:lnSpc>
                <a:spcPct val="110000"/>
              </a:lnSpc>
              <a:buFont typeface="Wingdings" pitchFamily="-65" charset="2"/>
              <a:buChar char="§"/>
            </a:pPr>
            <a:r>
              <a:rPr lang="en-US" sz="2250" dirty="0">
                <a:solidFill>
                  <a:srgbClr val="790000"/>
                </a:solidFill>
              </a:rPr>
              <a:t>Less is often more.  Make effective use of negative space</a:t>
            </a:r>
          </a:p>
          <a:p>
            <a:pPr marL="308364" indent="-308364">
              <a:lnSpc>
                <a:spcPct val="110000"/>
              </a:lnSpc>
            </a:pPr>
            <a:endParaRPr lang="en-US" sz="2250" dirty="0">
              <a:solidFill>
                <a:srgbClr val="790000"/>
              </a:solidFill>
            </a:endParaRPr>
          </a:p>
          <a:p>
            <a:pPr marL="308364" indent="-308364">
              <a:lnSpc>
                <a:spcPct val="110000"/>
              </a:lnSpc>
              <a:buFont typeface="Wingdings" pitchFamily="-65" charset="2"/>
              <a:buChar char="§"/>
            </a:pPr>
            <a:r>
              <a:rPr lang="en-US" sz="2250" dirty="0">
                <a:solidFill>
                  <a:srgbClr val="790000"/>
                </a:solidFill>
              </a:rPr>
              <a:t>Imported figures and photographs often work well if saved in jpeg format. A grey border can soften a photograph’s visual impression in the poster.</a:t>
            </a:r>
          </a:p>
          <a:p>
            <a:pPr marL="308364" indent="-308364">
              <a:lnSpc>
                <a:spcPct val="110000"/>
              </a:lnSpc>
              <a:buFont typeface="Wingdings" pitchFamily="-65" charset="2"/>
              <a:buChar char="§"/>
            </a:pPr>
            <a:endParaRPr lang="en-US" sz="2250" dirty="0">
              <a:solidFill>
                <a:srgbClr val="790000"/>
              </a:solidFill>
            </a:endParaRPr>
          </a:p>
          <a:p>
            <a:pPr marL="308364" indent="-308364">
              <a:lnSpc>
                <a:spcPct val="110000"/>
              </a:lnSpc>
              <a:buFont typeface="Wingdings" pitchFamily="-65" charset="2"/>
              <a:buChar char="§"/>
            </a:pPr>
            <a:r>
              <a:rPr lang="en-US" sz="2250" dirty="0">
                <a:solidFill>
                  <a:srgbClr val="790000"/>
                </a:solidFill>
              </a:rPr>
              <a:t>For example, avoid three dimensional bar graphs or pie charts when presenting two dimensional data.</a:t>
            </a:r>
          </a:p>
          <a:p>
            <a:pPr>
              <a:buClr>
                <a:srgbClr val="790000"/>
              </a:buClr>
              <a:buSzPct val="155000"/>
            </a:pPr>
            <a:endParaRPr lang="en-US" sz="4650" b="1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4650" b="1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r>
              <a:rPr lang="en-US" sz="4650" b="1" dirty="0">
                <a:solidFill>
                  <a:srgbClr val="00004B"/>
                </a:solidFill>
              </a:rPr>
              <a:t> </a:t>
            </a: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  <a:buFont typeface="Arial"/>
              <a:buChar char="•"/>
            </a:pPr>
            <a:endParaRPr lang="en-US" sz="3225" dirty="0">
              <a:solidFill>
                <a:srgbClr val="00004B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732247" y="19736004"/>
            <a:ext cx="6592125" cy="9983560"/>
          </a:xfrm>
          <a:prstGeom prst="rect">
            <a:avLst/>
          </a:prstGeom>
          <a:solidFill>
            <a:schemeClr val="bg1"/>
          </a:solidFill>
          <a:ln w="76200" cmpd="sng">
            <a:solidFill>
              <a:schemeClr val="accent2">
                <a:lumMod val="75000"/>
              </a:schemeClr>
            </a:solidFill>
            <a:prstDash val="solid"/>
          </a:ln>
          <a:effectLst>
            <a:outerShdw blurRad="50800" dist="38100" dir="2700000" algn="tl" rotWithShape="0">
              <a:srgbClr val="00004B">
                <a:alpha val="43000"/>
              </a:srgbClr>
            </a:outerShdw>
          </a:effectLst>
        </p:spPr>
        <p:txBody>
          <a:bodyPr wrap="square" lIns="58780" tIns="29390" rIns="58780" bIns="29390" rtlCol="0">
            <a:noAutofit/>
          </a:bodyPr>
          <a:lstStyle/>
          <a:p>
            <a:pPr>
              <a:buClr>
                <a:srgbClr val="790000"/>
              </a:buClr>
              <a:buSzPct val="155000"/>
            </a:pPr>
            <a:r>
              <a:rPr lang="en-US" sz="5400" b="1" dirty="0">
                <a:solidFill>
                  <a:srgbClr val="00004B"/>
                </a:solidFill>
              </a:rPr>
              <a:t>Conclusions  </a:t>
            </a:r>
            <a:endParaRPr lang="en-US" sz="4650" b="1" dirty="0">
              <a:solidFill>
                <a:srgbClr val="00004B"/>
              </a:solidFill>
            </a:endParaRPr>
          </a:p>
          <a:p>
            <a:pPr marL="308364" indent="-308364">
              <a:lnSpc>
                <a:spcPct val="110000"/>
              </a:lnSpc>
              <a:buFont typeface="Wingdings" pitchFamily="-65" charset="2"/>
              <a:buChar char="§"/>
            </a:pPr>
            <a:endParaRPr lang="en-US" sz="2250" dirty="0">
              <a:solidFill>
                <a:srgbClr val="790000"/>
              </a:solidFill>
            </a:endParaRPr>
          </a:p>
          <a:p>
            <a:pPr marL="308364" indent="-308364">
              <a:lnSpc>
                <a:spcPct val="110000"/>
              </a:lnSpc>
              <a:buFont typeface="Wingdings" pitchFamily="-65" charset="2"/>
              <a:buChar char="§"/>
            </a:pPr>
            <a:r>
              <a:rPr lang="en-US" sz="2250" dirty="0">
                <a:solidFill>
                  <a:srgbClr val="790000"/>
                </a:solidFill>
              </a:rPr>
              <a:t>Avoid harsh contrasting </a:t>
            </a:r>
            <a:r>
              <a:rPr lang="en-US" sz="2250" dirty="0" err="1">
                <a:solidFill>
                  <a:srgbClr val="790000"/>
                </a:solidFill>
              </a:rPr>
              <a:t>colours</a:t>
            </a:r>
            <a:r>
              <a:rPr lang="en-US" sz="2250" dirty="0">
                <a:solidFill>
                  <a:srgbClr val="790000"/>
                </a:solidFill>
              </a:rPr>
              <a:t> that create visual vibration.</a:t>
            </a:r>
          </a:p>
          <a:p>
            <a:pPr>
              <a:lnSpc>
                <a:spcPct val="110000"/>
              </a:lnSpc>
            </a:pPr>
            <a:endParaRPr lang="en-US" sz="2250" dirty="0">
              <a:solidFill>
                <a:srgbClr val="790000"/>
              </a:solidFill>
            </a:endParaRPr>
          </a:p>
          <a:p>
            <a:pPr marL="308364" indent="-308364">
              <a:lnSpc>
                <a:spcPct val="110000"/>
              </a:lnSpc>
              <a:buFont typeface="Wingdings" pitchFamily="-65" charset="2"/>
              <a:buChar char="§"/>
            </a:pPr>
            <a:endParaRPr lang="en-US" sz="2250" dirty="0">
              <a:solidFill>
                <a:srgbClr val="790000"/>
              </a:solidFill>
            </a:endParaRPr>
          </a:p>
          <a:p>
            <a:pPr marL="342892" indent="-342892">
              <a:lnSpc>
                <a:spcPct val="110000"/>
              </a:lnSpc>
              <a:buFont typeface="Wingdings" pitchFamily="-65" charset="2"/>
              <a:buChar char="§"/>
            </a:pPr>
            <a:r>
              <a:rPr lang="en-US" sz="2250" dirty="0">
                <a:solidFill>
                  <a:srgbClr val="790000"/>
                </a:solidFill>
              </a:rPr>
              <a:t>A few take-</a:t>
            </a:r>
            <a:r>
              <a:rPr lang="en-US" sz="2250" dirty="0" err="1">
                <a:solidFill>
                  <a:srgbClr val="790000"/>
                </a:solidFill>
              </a:rPr>
              <a:t>aways</a:t>
            </a:r>
            <a:r>
              <a:rPr lang="en-US" sz="2250" dirty="0">
                <a:solidFill>
                  <a:srgbClr val="790000"/>
                </a:solidFill>
              </a:rPr>
              <a:t> or next steps can help position your presentation or make your points more enduring.</a:t>
            </a:r>
          </a:p>
          <a:p>
            <a:pPr marL="308364" indent="-308364">
              <a:lnSpc>
                <a:spcPct val="110000"/>
              </a:lnSpc>
              <a:buFont typeface="Wingdings" pitchFamily="-65" charset="2"/>
              <a:buChar char="§"/>
            </a:pPr>
            <a:endParaRPr lang="en-US" sz="2250" dirty="0">
              <a:solidFill>
                <a:srgbClr val="790000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r>
              <a:rPr lang="en-US" sz="2250" b="1" dirty="0">
                <a:solidFill>
                  <a:srgbClr val="790000"/>
                </a:solidFill>
              </a:rPr>
              <a:t> </a:t>
            </a:r>
          </a:p>
          <a:p>
            <a:pPr>
              <a:buClr>
                <a:srgbClr val="790000"/>
              </a:buClr>
              <a:buSzPct val="155000"/>
            </a:pPr>
            <a:endParaRPr lang="en-US" sz="2250" dirty="0">
              <a:solidFill>
                <a:srgbClr val="790000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2250" dirty="0">
              <a:solidFill>
                <a:srgbClr val="790000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  <a:buFont typeface="Arial"/>
              <a:buChar char="•"/>
            </a:pPr>
            <a:endParaRPr lang="en-US" sz="3225" dirty="0">
              <a:solidFill>
                <a:srgbClr val="00004B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423585" y="30162344"/>
            <a:ext cx="7084469" cy="10559947"/>
          </a:xfrm>
          <a:prstGeom prst="rect">
            <a:avLst/>
          </a:prstGeom>
          <a:solidFill>
            <a:schemeClr val="bg1"/>
          </a:solidFill>
          <a:ln w="76200" cmpd="sng">
            <a:solidFill>
              <a:schemeClr val="accent2">
                <a:lumMod val="75000"/>
              </a:schemeClr>
            </a:solidFill>
            <a:prstDash val="solid"/>
          </a:ln>
          <a:effectLst>
            <a:outerShdw blurRad="50800" dist="38100" dir="2700000" algn="tl" rotWithShape="0">
              <a:srgbClr val="00004B">
                <a:alpha val="43000"/>
              </a:srgbClr>
            </a:outerShdw>
          </a:effectLst>
        </p:spPr>
        <p:txBody>
          <a:bodyPr wrap="square" lIns="58780" tIns="29390" rIns="58780" bIns="29390" rtlCol="0">
            <a:noAutofit/>
          </a:bodyPr>
          <a:lstStyle/>
          <a:p>
            <a:pPr>
              <a:buClr>
                <a:srgbClr val="790000"/>
              </a:buClr>
              <a:buSzPct val="155000"/>
            </a:pPr>
            <a:endParaRPr lang="en-US" sz="4650" b="1" dirty="0">
              <a:solidFill>
                <a:srgbClr val="00004B"/>
              </a:solidFill>
            </a:endParaRPr>
          </a:p>
          <a:p>
            <a:pPr marL="342892" indent="-342892">
              <a:lnSpc>
                <a:spcPct val="110000"/>
              </a:lnSpc>
              <a:buFont typeface="Wingdings" pitchFamily="-65" charset="2"/>
              <a:buChar char="§"/>
            </a:pPr>
            <a:r>
              <a:rPr lang="en-US" sz="2250" dirty="0">
                <a:solidFill>
                  <a:srgbClr val="790000"/>
                </a:solidFill>
              </a:rPr>
              <a:t>Depending upon your goals, you might come with a stack of business cards, copies of your abstract, or even copies of a completed manuscript to give away to interested parties.  Attach them to your poster in the bottom right or make them available in other ways.</a:t>
            </a:r>
          </a:p>
          <a:p>
            <a:pPr marL="342892" indent="-342892">
              <a:lnSpc>
                <a:spcPct val="110000"/>
              </a:lnSpc>
              <a:buFont typeface="Wingdings" pitchFamily="-65" charset="2"/>
              <a:buChar char="§"/>
            </a:pPr>
            <a:endParaRPr lang="en-US" sz="2250" dirty="0">
              <a:solidFill>
                <a:srgbClr val="790000"/>
              </a:solidFill>
            </a:endParaRPr>
          </a:p>
          <a:p>
            <a:pPr marL="342892" indent="-342892">
              <a:lnSpc>
                <a:spcPct val="110000"/>
              </a:lnSpc>
              <a:buFont typeface="Wingdings" pitchFamily="-65" charset="2"/>
              <a:buChar char="§"/>
            </a:pPr>
            <a:r>
              <a:rPr lang="en-US" sz="2250" dirty="0">
                <a:solidFill>
                  <a:srgbClr val="790000"/>
                </a:solidFill>
              </a:rPr>
              <a:t>If you have suggestions for improving this template or this process, please let us know.</a:t>
            </a: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</a:pPr>
            <a:endParaRPr lang="en-US" sz="3225" dirty="0">
              <a:solidFill>
                <a:srgbClr val="00004B"/>
              </a:solidFill>
            </a:endParaRPr>
          </a:p>
          <a:p>
            <a:pPr>
              <a:buClr>
                <a:srgbClr val="790000"/>
              </a:buClr>
              <a:buSzPct val="155000"/>
              <a:buFont typeface="Arial"/>
              <a:buChar char="•"/>
            </a:pPr>
            <a:endParaRPr lang="en-US" sz="3225" dirty="0">
              <a:solidFill>
                <a:srgbClr val="00004B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8029995" y="29713443"/>
            <a:ext cx="6592125" cy="11008848"/>
          </a:xfrm>
          <a:prstGeom prst="rect">
            <a:avLst/>
          </a:prstGeom>
          <a:solidFill>
            <a:schemeClr val="bg1"/>
          </a:solidFill>
          <a:ln w="76200" cmpd="sng">
            <a:solidFill>
              <a:schemeClr val="accent2">
                <a:lumMod val="75000"/>
              </a:schemeClr>
            </a:solidFill>
          </a:ln>
        </p:spPr>
        <p:txBody>
          <a:bodyPr wrap="square" lIns="58780" tIns="29390" rIns="58780" bIns="29390" rtlCol="0">
            <a:noAutofit/>
          </a:bodyPr>
          <a:lstStyle/>
          <a:p>
            <a:r>
              <a:rPr lang="en-US" sz="5400" b="1" dirty="0">
                <a:solidFill>
                  <a:srgbClr val="00004B"/>
                </a:solidFill>
              </a:rPr>
              <a:t>Graphs</a:t>
            </a:r>
            <a:endParaRPr lang="en-US" sz="4650" b="1" dirty="0">
              <a:solidFill>
                <a:srgbClr val="00004B"/>
              </a:solidFill>
            </a:endParaRPr>
          </a:p>
          <a:p>
            <a:endParaRPr lang="en-US" sz="3825" b="1" dirty="0">
              <a:solidFill>
                <a:srgbClr val="00004B"/>
              </a:solidFill>
            </a:endParaRPr>
          </a:p>
          <a:p>
            <a:endParaRPr lang="en-US" sz="3825" b="1" dirty="0">
              <a:solidFill>
                <a:srgbClr val="00004B"/>
              </a:solidFill>
            </a:endParaRPr>
          </a:p>
          <a:p>
            <a:endParaRPr lang="en-US" sz="3825" b="1" dirty="0">
              <a:solidFill>
                <a:srgbClr val="00004B"/>
              </a:solidFill>
            </a:endParaRPr>
          </a:p>
          <a:p>
            <a:endParaRPr lang="en-US" sz="3825" b="1" dirty="0">
              <a:solidFill>
                <a:srgbClr val="00004B"/>
              </a:solidFill>
            </a:endParaRPr>
          </a:p>
          <a:p>
            <a:endParaRPr lang="en-US" sz="3825" b="1" dirty="0">
              <a:solidFill>
                <a:srgbClr val="00004B"/>
              </a:solidFill>
            </a:endParaRPr>
          </a:p>
          <a:p>
            <a:endParaRPr lang="en-US" sz="3825" b="1" dirty="0">
              <a:solidFill>
                <a:srgbClr val="00004B"/>
              </a:solidFill>
            </a:endParaRPr>
          </a:p>
          <a:p>
            <a:endParaRPr lang="en-US" sz="3825" b="1" dirty="0">
              <a:solidFill>
                <a:srgbClr val="00004B"/>
              </a:solidFill>
            </a:endParaRPr>
          </a:p>
          <a:p>
            <a:endParaRPr lang="en-US" sz="3825" b="1" dirty="0">
              <a:solidFill>
                <a:srgbClr val="00004B"/>
              </a:solidFill>
            </a:endParaRPr>
          </a:p>
          <a:p>
            <a:endParaRPr lang="en-US" sz="3825" b="1" dirty="0">
              <a:solidFill>
                <a:srgbClr val="00004B"/>
              </a:solidFill>
            </a:endParaRPr>
          </a:p>
          <a:p>
            <a:endParaRPr lang="en-US" sz="3825" b="1" dirty="0">
              <a:solidFill>
                <a:srgbClr val="00004B"/>
              </a:solidFill>
            </a:endParaRPr>
          </a:p>
          <a:p>
            <a:endParaRPr lang="en-US" sz="2475" dirty="0"/>
          </a:p>
        </p:txBody>
      </p:sp>
      <p:sp>
        <p:nvSpPr>
          <p:cNvPr id="20" name="Rectangle 19"/>
          <p:cNvSpPr/>
          <p:nvPr/>
        </p:nvSpPr>
        <p:spPr>
          <a:xfrm>
            <a:off x="410345" y="670347"/>
            <a:ext cx="5388875" cy="259008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00" dirty="0"/>
              <a:t> Abstract no.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843333" y="30162344"/>
            <a:ext cx="378776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00004B"/>
                </a:solidFill>
              </a:rPr>
              <a:t>Bibliography</a:t>
            </a:r>
          </a:p>
          <a:p>
            <a:endParaRPr lang="en-US" sz="5400" dirty="0"/>
          </a:p>
        </p:txBody>
      </p:sp>
      <p:sp>
        <p:nvSpPr>
          <p:cNvPr id="23" name="Rectangle 22"/>
          <p:cNvSpPr/>
          <p:nvPr/>
        </p:nvSpPr>
        <p:spPr>
          <a:xfrm>
            <a:off x="26349158" y="670347"/>
            <a:ext cx="2657396" cy="259008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00" dirty="0" smtClean="0"/>
              <a:t>Institute logo</a:t>
            </a:r>
            <a:endParaRPr lang="en-US" sz="45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t="7191"/>
          <a:stretch>
            <a:fillRect/>
          </a:stretch>
        </p:blipFill>
        <p:spPr bwMode="auto">
          <a:xfrm>
            <a:off x="29150932" y="670347"/>
            <a:ext cx="2608247" cy="2675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2767</TotalTime>
  <Words>407</Words>
  <Application>Microsoft Office PowerPoint</Application>
  <PresentationFormat>Custom</PresentationFormat>
  <Paragraphs>126</Paragraphs>
  <Slides>1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University of Pennsylvania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Jill Smith</dc:creator>
  <cp:lastModifiedBy>AIIMS-PHYSIO</cp:lastModifiedBy>
  <cp:revision>47</cp:revision>
  <dcterms:created xsi:type="dcterms:W3CDTF">2010-06-07T16:23:34Z</dcterms:created>
  <dcterms:modified xsi:type="dcterms:W3CDTF">2026-09-15T09:44:40Z</dcterms:modified>
</cp:coreProperties>
</file>